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71" r:id="rId4"/>
    <p:sldId id="272" r:id="rId5"/>
    <p:sldId id="278" r:id="rId6"/>
  </p:sldIdLst>
  <p:sldSz cx="12192000" cy="6858000"/>
  <p:notesSz cx="6735763" cy="98663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zdelek brez naslova" id="{FAD2DE42-F6FA-4E61-8831-6480C2E13C38}">
          <p14:sldIdLst>
            <p14:sldId id="256"/>
            <p14:sldId id="264"/>
            <p14:sldId id="271"/>
            <p14:sldId id="272"/>
          </p14:sldIdLst>
        </p14:section>
        <p14:section name="Razdelek brez naslova" id="{9D0F3BDB-1E38-4383-907F-9885ED797122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74" autoAdjust="0"/>
  </p:normalViewPr>
  <p:slideViewPr>
    <p:cSldViewPr snapToGrid="0">
      <p:cViewPr varScale="1">
        <p:scale>
          <a:sx n="82" d="100"/>
          <a:sy n="82" d="100"/>
        </p:scale>
        <p:origin x="71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101EB-CF2D-4DF5-9C79-70D07EFC26A5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FA35B-7748-4B6B-8FEB-4C19F1EECA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355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C935-321B-4BD9-BEB9-9E3E4010CE1E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A64C6-099E-49AD-B492-DAE780714B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53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A64C6-099E-49AD-B492-DAE780714B0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73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13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10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4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84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75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06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66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394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380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083ED1-AA9F-44A9-9F9E-D47AA1E2E893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5DB3E0-FED5-4181-868D-44C923292565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Motivacijske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misli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Oktober</a:t>
            </a:r>
            <a:r>
              <a:rPr lang="en-US" smtClean="0"/>
              <a:t> </a:t>
            </a:r>
            <a:r>
              <a:rPr lang="sl-SI" smtClean="0"/>
              <a:t>2023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74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247" y="3823146"/>
            <a:ext cx="2838450" cy="20097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85" y="317756"/>
            <a:ext cx="3865945" cy="285129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443" y="400052"/>
            <a:ext cx="2805608" cy="28853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163" y="3404807"/>
            <a:ext cx="3669278" cy="27184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" y="3541184"/>
            <a:ext cx="3083052" cy="22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57" y="857616"/>
            <a:ext cx="2857500" cy="15906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00052"/>
            <a:ext cx="3628292" cy="272121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658" y="507758"/>
            <a:ext cx="2857500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992" y="2853104"/>
            <a:ext cx="2466975" cy="2857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294" y="3333117"/>
            <a:ext cx="3495675" cy="2857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292" y="296645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24" y="438514"/>
            <a:ext cx="2857500" cy="24288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661" y="702285"/>
            <a:ext cx="2944594" cy="416169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330" y="939676"/>
            <a:ext cx="3516923" cy="28135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295" y="3411416"/>
            <a:ext cx="2505807" cy="25058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814" y="4004766"/>
            <a:ext cx="3028534" cy="21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en Given the Choice Between Being Right or Being Kind - Et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361815"/>
            <a:ext cx="5547112" cy="57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76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55F2B92E45F84AB2FDBE39ED786E13" ma:contentTypeVersion="0" ma:contentTypeDescription="Ustvari nov dokument." ma:contentTypeScope="" ma:versionID="31a04c1f93cd0872b98217b367eeb2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4afc8d49a4076f6940e88b662b47b3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697722-E8C8-47CA-A09E-48B6C98F7B0B}"/>
</file>

<file path=customXml/itemProps2.xml><?xml version="1.0" encoding="utf-8"?>
<ds:datastoreItem xmlns:ds="http://schemas.openxmlformats.org/officeDocument/2006/customXml" ds:itemID="{89657421-4051-4A12-ACD5-A4D1DD10F70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1254</TotalTime>
  <Words>5</Words>
  <Application>Microsoft Office PowerPoint</Application>
  <PresentationFormat>Širokozaslonsko</PresentationFormat>
  <Paragraphs>3</Paragraphs>
  <Slides>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Retrospektiva</vt:lpstr>
      <vt:lpstr>Motivacijske misli 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šolski dan</dc:title>
  <dc:creator>Uporabnik</dc:creator>
  <cp:lastModifiedBy>Martina Lorber</cp:lastModifiedBy>
  <cp:revision>30</cp:revision>
  <cp:lastPrinted>2023-08-31T10:03:07Z</cp:lastPrinted>
  <dcterms:created xsi:type="dcterms:W3CDTF">2022-08-29T06:41:40Z</dcterms:created>
  <dcterms:modified xsi:type="dcterms:W3CDTF">2023-09-25T18:29:59Z</dcterms:modified>
</cp:coreProperties>
</file>