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3" r:id="rId4"/>
    <p:sldId id="262" r:id="rId5"/>
    <p:sldId id="264" r:id="rId6"/>
    <p:sldId id="266" r:id="rId7"/>
    <p:sldId id="265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0CDC-01ED-46AC-8A93-75F432DAF0F0}" type="datetimeFigureOut">
              <a:rPr lang="sl-SI" smtClean="0"/>
              <a:pPr/>
              <a:t>3. 12. 2018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106C9-13E7-4E28-AF23-594EE09BA5F8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A3DF9Qa8yg" TargetMode="External"/><Relationship Id="rId2" Type="http://schemas.openxmlformats.org/officeDocument/2006/relationships/hyperlink" Target="https://www.youtube.com/watch?v=MPQakRkMAr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He6BEprF8s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/>
              <a:t>    </a:t>
            </a:r>
            <a:r>
              <a:rPr lang="sl-SI" sz="4800" b="1" dirty="0" smtClean="0"/>
              <a:t>PRAZNIKI</a:t>
            </a:r>
            <a:endParaRPr lang="sl-SI" sz="4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81128"/>
          </a:xfrm>
        </p:spPr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PRVI SNEG KOMAJ ČAKAMO …</a:t>
            </a:r>
          </a:p>
          <a:p>
            <a:pPr>
              <a:buNone/>
            </a:pPr>
            <a:r>
              <a:rPr lang="sl-SI" dirty="0" smtClean="0">
                <a:hlinkClick r:id="rId2"/>
              </a:rPr>
              <a:t>https://www.youtube.com/watch?v=MPQakRkMArk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KARAOKE – ZAPADEL JE PRVI SNEG</a:t>
            </a:r>
          </a:p>
          <a:p>
            <a:pPr>
              <a:buNone/>
            </a:pPr>
            <a:r>
              <a:rPr lang="sl-SI" dirty="0" smtClean="0">
                <a:hlinkClick r:id="rId3"/>
              </a:rPr>
              <a:t>https://www.youtube.com/watch?v=tA3DF9Qa8yg</a:t>
            </a:r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6146" name="Picture 2" descr="http://media4.picsearch.com/is?ssI1I3pe9JnSck2bCS5PGjcXx1ZY_yaJ7_OlTfAw3PQ&amp;height=2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60648"/>
            <a:ext cx="2633740" cy="1753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/>
              <a:t>»Življenje nam vrne samo tisto, kar damo drugim.« (Ivo Andrić)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sl-SI" sz="2400" dirty="0" smtClean="0"/>
              <a:t>V mesecu decembru nas vabijo </a:t>
            </a:r>
            <a:r>
              <a:rPr lang="sl-SI" sz="2400" dirty="0"/>
              <a:t>izložbe in police trgovin, polne različnih igrač, sladkarij, prazničnih artiklov, okraskov … </a:t>
            </a:r>
            <a:endParaRPr lang="sl-SI" sz="2400" dirty="0" smtClean="0"/>
          </a:p>
          <a:p>
            <a:r>
              <a:rPr lang="sl-SI" sz="2400" dirty="0" smtClean="0"/>
              <a:t>Le </a:t>
            </a:r>
            <a:r>
              <a:rPr lang="sl-SI" sz="2400" dirty="0"/>
              <a:t>kdo ne bi z veseljem dal ali sprejel takih daril? Vse to pa je potrebno kupiti.</a:t>
            </a:r>
            <a:br>
              <a:rPr lang="sl-SI" sz="2400" dirty="0"/>
            </a:br>
            <a:r>
              <a:rPr lang="sl-SI" sz="2400" dirty="0" smtClean="0"/>
              <a:t>Med sabo si lahko damo </a:t>
            </a:r>
            <a:r>
              <a:rPr lang="sl-SI" sz="2400" dirty="0"/>
              <a:t>tudi marsikaj lepega, česar ni potrebno kupiti. </a:t>
            </a:r>
            <a:endParaRPr lang="sl-SI" sz="2400" dirty="0" smtClean="0"/>
          </a:p>
          <a:p>
            <a:r>
              <a:rPr lang="sl-SI" sz="2400" dirty="0" smtClean="0"/>
              <a:t>Kaj </a:t>
            </a:r>
            <a:r>
              <a:rPr lang="sl-SI" sz="2400" dirty="0"/>
              <a:t>bi si </a:t>
            </a:r>
            <a:r>
              <a:rPr lang="sl-SI" sz="2400" dirty="0" smtClean="0"/>
              <a:t>vi želeli za letošnje darilo? </a:t>
            </a:r>
          </a:p>
          <a:p>
            <a:r>
              <a:rPr lang="sl-SI" sz="2400" dirty="0" smtClean="0"/>
              <a:t>Najlepši in najpristnejši so nasmeh</a:t>
            </a:r>
            <a:r>
              <a:rPr lang="sl-SI" sz="2400" dirty="0"/>
              <a:t>, </a:t>
            </a:r>
            <a:r>
              <a:rPr lang="sl-SI" sz="2400" dirty="0" smtClean="0"/>
              <a:t>prijazna beseda, pohvala, zahvala, pomežik</a:t>
            </a:r>
            <a:r>
              <a:rPr lang="sl-SI" sz="2400" dirty="0"/>
              <a:t>, pomoč pri šolskem delu, pogovor, </a:t>
            </a:r>
            <a:r>
              <a:rPr lang="sl-SI" sz="2400" dirty="0" smtClean="0"/>
              <a:t>igra, </a:t>
            </a:r>
            <a:r>
              <a:rPr lang="sl-SI" sz="2400" dirty="0"/>
              <a:t>objem, </a:t>
            </a:r>
            <a:r>
              <a:rPr lang="sl-SI" sz="2400" dirty="0" smtClean="0"/>
              <a:t>ples</a:t>
            </a:r>
            <a:r>
              <a:rPr lang="sl-SI" sz="2400" dirty="0"/>
              <a:t>, </a:t>
            </a:r>
            <a:r>
              <a:rPr lang="sl-SI" sz="2400" dirty="0" smtClean="0"/>
              <a:t>skrivnosti, zapeta pesem …).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/>
              <a:t>Kaj bi </a:t>
            </a:r>
            <a:r>
              <a:rPr lang="sl-SI" sz="2400" dirty="0" smtClean="0"/>
              <a:t>sami lahko </a:t>
            </a:r>
            <a:r>
              <a:rPr lang="sl-SI" sz="2400" dirty="0"/>
              <a:t>dali svojim staršem in domačim? Kaj bi radi od njih sprejeli?</a:t>
            </a:r>
            <a:br>
              <a:rPr lang="sl-SI" sz="2400" dirty="0"/>
            </a:b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sl-SI" dirty="0" smtClean="0"/>
              <a:t>BODI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7624" y="1733412"/>
            <a:ext cx="6400800" cy="1752600"/>
          </a:xfrm>
        </p:spPr>
        <p:txBody>
          <a:bodyPr/>
          <a:lstStyle/>
          <a:p>
            <a:r>
              <a:rPr lang="sl-SI" b="1" dirty="0" smtClean="0">
                <a:solidFill>
                  <a:schemeClr val="tx1"/>
                </a:solidFill>
              </a:rPr>
              <a:t>                    IN NE UPORABLJAJ</a:t>
            </a:r>
          </a:p>
          <a:p>
            <a:r>
              <a:rPr lang="sl-SI" b="1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sl-SI" b="1" dirty="0" smtClean="0">
                <a:solidFill>
                  <a:schemeClr val="tx1"/>
                </a:solidFill>
                <a:hlinkClick r:id="rId2"/>
              </a:rPr>
              <a:t>www.youtube.com/watch?v=He6BEprF8sM</a:t>
            </a:r>
            <a:endParaRPr lang="sl-SI" b="1" dirty="0" smtClean="0">
              <a:solidFill>
                <a:schemeClr val="tx1"/>
              </a:solidFill>
            </a:endParaRPr>
          </a:p>
          <a:p>
            <a:endParaRPr lang="sl-SI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Rezultat iskanja slik za zvezd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92974"/>
            <a:ext cx="1224136" cy="1224136"/>
          </a:xfrm>
          <a:prstGeom prst="rect">
            <a:avLst/>
          </a:prstGeom>
          <a:noFill/>
        </p:spPr>
      </p:pic>
      <p:pic>
        <p:nvPicPr>
          <p:cNvPr id="1028" name="Picture 4" descr="Rezultat iskanja slik za PETAR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717032"/>
            <a:ext cx="3096344" cy="2322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ZA KONEC </a:t>
            </a:r>
            <a:r>
              <a:rPr lang="sl-SI" dirty="0" smtClean="0"/>
              <a:t>…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dirty="0"/>
          </a:p>
        </p:txBody>
      </p:sp>
      <p:pic>
        <p:nvPicPr>
          <p:cNvPr id="8194" name="Picture 2" descr="http://mojpogled.com/wp-content/uploads/2014/12/najlepsa-bozicno-novoletna-voscila-3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497960" cy="4322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VOŠČILA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1331640" y="1844824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4000" b="1" i="1" dirty="0"/>
              <a:t>Novo leto je kot bel nepopisan list …</a:t>
            </a:r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i="1" dirty="0"/>
              <a:t>Pobarvaj ga s sanjami,</a:t>
            </a:r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i="1" dirty="0"/>
              <a:t>posuj z ljubeznijo,</a:t>
            </a:r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i="1" dirty="0"/>
              <a:t>popiši z neverjetnimi dosežki</a:t>
            </a:r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i="1" dirty="0"/>
              <a:t>in okrasi s čudeži.</a:t>
            </a:r>
            <a:endParaRPr lang="sl-SI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l-SI" sz="4000" b="1" i="1" dirty="0" smtClean="0"/>
              <a:t>    Na </a:t>
            </a:r>
            <a:r>
              <a:rPr lang="sl-SI" sz="4000" b="1" i="1" dirty="0"/>
              <a:t>novega leta dan odženi vse skrbi stran,</a:t>
            </a:r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i="1" dirty="0"/>
              <a:t>široko se nasmej in v prihodnost poglej!</a:t>
            </a:r>
            <a:endParaRPr lang="sl-SI" sz="4000" b="1" dirty="0"/>
          </a:p>
        </p:txBody>
      </p:sp>
      <p:pic>
        <p:nvPicPr>
          <p:cNvPr id="21506" name="Picture 2" descr="Rezultat iskanja slik za boži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3378237" cy="2438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619672" y="1052736"/>
            <a:ext cx="60304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4000" b="1" i="1" dirty="0"/>
              <a:t>Leta in korake puščamo za seboj,</a:t>
            </a:r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i="1" dirty="0"/>
              <a:t>le spomini ne tonejo v pozabo.</a:t>
            </a:r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i="1" dirty="0"/>
              <a:t>A že na obzorju žarijo zvezdice nove dobe.</a:t>
            </a:r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i="1" dirty="0"/>
              <a:t>Naj prinesejo nam zdravja, sreče, ljubezni in svetlobe!</a:t>
            </a:r>
            <a:endParaRPr lang="sl-SI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111</Words>
  <Application>Microsoft Office PowerPoint</Application>
  <PresentationFormat>Diaprojekcija na zaslonu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    PRAZNIKI</vt:lpstr>
      <vt:lpstr>»Življenje nam vrne samo tisto, kar damo drugim.« (Ivo Andrić) </vt:lpstr>
      <vt:lpstr>BODI  </vt:lpstr>
      <vt:lpstr>ZA KONEC …</vt:lpstr>
      <vt:lpstr>VOŠČILA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SAMOSTOJNOSTI IN ENOTNOSTI</dc:title>
  <dc:creator>Cinac</dc:creator>
  <cp:lastModifiedBy>Administrator</cp:lastModifiedBy>
  <cp:revision>5</cp:revision>
  <dcterms:created xsi:type="dcterms:W3CDTF">2016-12-21T19:14:29Z</dcterms:created>
  <dcterms:modified xsi:type="dcterms:W3CDTF">2018-12-03T07:42:06Z</dcterms:modified>
</cp:coreProperties>
</file>